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3" r:id="rId3"/>
    <p:sldId id="26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8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80402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954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4542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58760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3521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79303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394352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7011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74663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72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48302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6DE3-051A-4998-AA56-394EAD3EA431}" type="datetimeFigureOut">
              <a:rPr lang="en-HK" smtClean="0"/>
              <a:t>11/1/2023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3194-B0E8-43F8-83F0-D1AAD40CF4D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4091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7498F4D-5A52-4431-BB8F-02016774D2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33" y="828661"/>
            <a:ext cx="1907848" cy="1440000"/>
          </a:xfrm>
          <a:prstGeom prst="rect">
            <a:avLst/>
          </a:prstGeom>
        </p:spPr>
      </p:pic>
      <p:pic>
        <p:nvPicPr>
          <p:cNvPr id="7" name="Picture 6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7C443F29-707A-43B3-B5AC-BC10143CDB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33" y="2301441"/>
            <a:ext cx="1928294" cy="14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9C6063-5B86-4AD6-A3C3-269D0D7CAFE7}"/>
              </a:ext>
            </a:extLst>
          </p:cNvPr>
          <p:cNvSpPr txBox="1"/>
          <p:nvPr/>
        </p:nvSpPr>
        <p:spPr>
          <a:xfrm>
            <a:off x="0" y="1451514"/>
            <a:ext cx="11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phospho-</a:t>
            </a:r>
          </a:p>
          <a:p>
            <a:pPr algn="ctr"/>
            <a:r>
              <a:rPr lang="en-HK" sz="1200" dirty="0" err="1"/>
              <a:t>Creb</a:t>
            </a:r>
            <a:endParaRPr lang="en-HK" sz="1200" dirty="0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D4A3A04E-BF13-4122-BEF3-B07C87467F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685" y="879115"/>
            <a:ext cx="1871129" cy="1440000"/>
          </a:xfrm>
          <a:prstGeom prst="rect">
            <a:avLst/>
          </a:prstGeom>
        </p:spPr>
      </p:pic>
      <p:pic>
        <p:nvPicPr>
          <p:cNvPr id="12" name="Picture 11" descr="A white rectangular object on a black surface&#10;&#10;Description automatically generated with medium confidence">
            <a:extLst>
              <a:ext uri="{FF2B5EF4-FFF2-40B4-BE49-F238E27FC236}">
                <a16:creationId xmlns:a16="http://schemas.microsoft.com/office/drawing/2014/main" id="{15E956AB-A05D-4D11-9DDB-2E56B2E851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966" y="2319115"/>
            <a:ext cx="1928294" cy="144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0C07223-463C-4337-8DE3-8E07DD72F4A1}"/>
              </a:ext>
            </a:extLst>
          </p:cNvPr>
          <p:cNvSpPr txBox="1"/>
          <p:nvPr/>
        </p:nvSpPr>
        <p:spPr>
          <a:xfrm>
            <a:off x="3402970" y="1401780"/>
            <a:ext cx="11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phospho-</a:t>
            </a:r>
          </a:p>
          <a:p>
            <a:pPr algn="ctr"/>
            <a:r>
              <a:rPr lang="en-HK" sz="1200" dirty="0" err="1"/>
              <a:t>Erk</a:t>
            </a:r>
            <a:endParaRPr lang="en-HK" sz="1200" dirty="0"/>
          </a:p>
        </p:txBody>
      </p:sp>
      <p:pic>
        <p:nvPicPr>
          <p:cNvPr id="15" name="Picture 14" descr="A picture containing aircraft, airplane&#10;&#10;Description automatically generated">
            <a:extLst>
              <a:ext uri="{FF2B5EF4-FFF2-40B4-BE49-F238E27FC236}">
                <a16:creationId xmlns:a16="http://schemas.microsoft.com/office/drawing/2014/main" id="{19CFE5AF-03FF-4DC7-BF2F-F0B4829BC2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016" y="4281059"/>
            <a:ext cx="1928294" cy="144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B400DC6-7226-477B-9030-B9D7CAADB651}"/>
              </a:ext>
            </a:extLst>
          </p:cNvPr>
          <p:cNvSpPr txBox="1"/>
          <p:nvPr/>
        </p:nvSpPr>
        <p:spPr>
          <a:xfrm>
            <a:off x="3792275" y="4960581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t-</a:t>
            </a:r>
            <a:r>
              <a:rPr lang="en-HK" sz="1200" dirty="0" err="1"/>
              <a:t>erk</a:t>
            </a:r>
            <a:endParaRPr lang="en-HK" sz="1200" dirty="0"/>
          </a:p>
        </p:txBody>
      </p: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0E46A5FD-9CBE-476A-B05B-76FE2EC60F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90" y="5462486"/>
            <a:ext cx="1928294" cy="1440000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507B4047-D4CF-41FE-8106-59F8626149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495" y="4022486"/>
            <a:ext cx="1875789" cy="144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1D6CD1F-AE06-4C87-A054-B892E0497D18}"/>
              </a:ext>
            </a:extLst>
          </p:cNvPr>
          <p:cNvSpPr txBox="1"/>
          <p:nvPr/>
        </p:nvSpPr>
        <p:spPr>
          <a:xfrm>
            <a:off x="400911" y="4583785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t-</a:t>
            </a:r>
            <a:r>
              <a:rPr lang="en-HK" sz="1200" dirty="0" err="1"/>
              <a:t>creb</a:t>
            </a:r>
            <a:endParaRPr lang="en-HK" sz="1200" dirty="0"/>
          </a:p>
        </p:txBody>
      </p:sp>
      <p:pic>
        <p:nvPicPr>
          <p:cNvPr id="23" name="Picture 22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722AE94A-DB87-4BB3-A624-F49121B2DF7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527" y="7158096"/>
            <a:ext cx="2316346" cy="1731395"/>
          </a:xfrm>
          <a:prstGeom prst="rect">
            <a:avLst/>
          </a:prstGeom>
        </p:spPr>
      </p:pic>
      <p:pic>
        <p:nvPicPr>
          <p:cNvPr id="25" name="Picture 24" descr="A traffic light in the snow&#10;&#10;Description automatically generated with low confidence">
            <a:extLst>
              <a:ext uri="{FF2B5EF4-FFF2-40B4-BE49-F238E27FC236}">
                <a16:creationId xmlns:a16="http://schemas.microsoft.com/office/drawing/2014/main" id="{A76B9058-45ED-4101-BE61-F463C9BBC0C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238" y="5813370"/>
            <a:ext cx="1838036" cy="1440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79CB87-F6A8-44D2-819F-9B644B050044}"/>
              </a:ext>
            </a:extLst>
          </p:cNvPr>
          <p:cNvSpPr txBox="1"/>
          <p:nvPr/>
        </p:nvSpPr>
        <p:spPr>
          <a:xfrm>
            <a:off x="3560912" y="6431422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PTH1R</a:t>
            </a:r>
          </a:p>
        </p:txBody>
      </p:sp>
      <p:pic>
        <p:nvPicPr>
          <p:cNvPr id="34" name="Picture 33" descr="A picture containing text&#10;&#10;Description automatically generated">
            <a:extLst>
              <a:ext uri="{FF2B5EF4-FFF2-40B4-BE49-F238E27FC236}">
                <a16:creationId xmlns:a16="http://schemas.microsoft.com/office/drawing/2014/main" id="{4CBB2BB6-EA1A-47C1-8207-B84AFA26C7E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197" y="7168205"/>
            <a:ext cx="1890279" cy="1440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A6785CF-15CF-4FBA-A582-090E5FA16B0C}"/>
              </a:ext>
            </a:extLst>
          </p:cNvPr>
          <p:cNvSpPr txBox="1"/>
          <p:nvPr/>
        </p:nvSpPr>
        <p:spPr>
          <a:xfrm>
            <a:off x="322745" y="7492442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200" dirty="0"/>
              <a:t>MMP14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6A7BF-72CD-4C71-98D3-FAB2BA685F60}"/>
              </a:ext>
            </a:extLst>
          </p:cNvPr>
          <p:cNvSpPr txBox="1"/>
          <p:nvPr/>
        </p:nvSpPr>
        <p:spPr>
          <a:xfrm>
            <a:off x="351223" y="7722583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β</a:t>
            </a:r>
            <a:r>
              <a:rPr lang="en-HK" sz="1200" dirty="0"/>
              <a:t>-actin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515C79-7F4B-46DF-BAA7-7DD1628ED473}"/>
              </a:ext>
            </a:extLst>
          </p:cNvPr>
          <p:cNvSpPr txBox="1"/>
          <p:nvPr/>
        </p:nvSpPr>
        <p:spPr>
          <a:xfrm>
            <a:off x="2823696" y="3066986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7D2C4D5C-791C-417C-90C1-A035C2FA5B67}"/>
              </a:ext>
            </a:extLst>
          </p:cNvPr>
          <p:cNvSpPr/>
          <p:nvPr/>
        </p:nvSpPr>
        <p:spPr>
          <a:xfrm rot="16200000">
            <a:off x="2817117" y="3140525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1639AF-3EE3-46A8-A42E-C749C2E88774}"/>
              </a:ext>
            </a:extLst>
          </p:cNvPr>
          <p:cNvSpPr txBox="1"/>
          <p:nvPr/>
        </p:nvSpPr>
        <p:spPr>
          <a:xfrm>
            <a:off x="2842323" y="3230517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B0285ED-1C15-47B5-952B-329967CE6ECE}"/>
              </a:ext>
            </a:extLst>
          </p:cNvPr>
          <p:cNvSpPr/>
          <p:nvPr/>
        </p:nvSpPr>
        <p:spPr>
          <a:xfrm rot="16200000">
            <a:off x="2835744" y="3304056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22E39F-066C-4A5A-A5B8-B50E94A585C6}"/>
              </a:ext>
            </a:extLst>
          </p:cNvPr>
          <p:cNvSpPr txBox="1"/>
          <p:nvPr/>
        </p:nvSpPr>
        <p:spPr>
          <a:xfrm>
            <a:off x="2788235" y="1509944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A35BF87-86FC-4A9D-A875-855116201C84}"/>
              </a:ext>
            </a:extLst>
          </p:cNvPr>
          <p:cNvSpPr/>
          <p:nvPr/>
        </p:nvSpPr>
        <p:spPr>
          <a:xfrm rot="16200000">
            <a:off x="2781656" y="1583483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45A707-7970-4757-9B2A-A23E77CD5B60}"/>
              </a:ext>
            </a:extLst>
          </p:cNvPr>
          <p:cNvSpPr txBox="1"/>
          <p:nvPr/>
        </p:nvSpPr>
        <p:spPr>
          <a:xfrm>
            <a:off x="2806862" y="167347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43B7E086-F549-4E7C-BC16-B4B12E524122}"/>
              </a:ext>
            </a:extLst>
          </p:cNvPr>
          <p:cNvSpPr/>
          <p:nvPr/>
        </p:nvSpPr>
        <p:spPr>
          <a:xfrm rot="16200000">
            <a:off x="2800283" y="1747014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EFA1F87-0058-41AE-B595-A3F65E032306}"/>
              </a:ext>
            </a:extLst>
          </p:cNvPr>
          <p:cNvSpPr txBox="1"/>
          <p:nvPr/>
        </p:nvSpPr>
        <p:spPr>
          <a:xfrm>
            <a:off x="6194025" y="2784926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2A0B22B1-BFE1-4E6F-830F-B60FE52F0CD9}"/>
              </a:ext>
            </a:extLst>
          </p:cNvPr>
          <p:cNvSpPr/>
          <p:nvPr/>
        </p:nvSpPr>
        <p:spPr>
          <a:xfrm rot="16200000">
            <a:off x="6160974" y="2855178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7A1AF8-204D-41C0-98FE-1DF280699250}"/>
              </a:ext>
            </a:extLst>
          </p:cNvPr>
          <p:cNvSpPr txBox="1"/>
          <p:nvPr/>
        </p:nvSpPr>
        <p:spPr>
          <a:xfrm>
            <a:off x="6198574" y="3003949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8DEBBA15-D8F8-47F1-95FA-2A69D57F1192}"/>
              </a:ext>
            </a:extLst>
          </p:cNvPr>
          <p:cNvSpPr/>
          <p:nvPr/>
        </p:nvSpPr>
        <p:spPr>
          <a:xfrm rot="16200000">
            <a:off x="6165523" y="3074201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F9CA4B5-477D-4B46-A062-C83A9E573156}"/>
              </a:ext>
            </a:extLst>
          </p:cNvPr>
          <p:cNvSpPr txBox="1"/>
          <p:nvPr/>
        </p:nvSpPr>
        <p:spPr>
          <a:xfrm>
            <a:off x="2872364" y="6107174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D1F2D9F8-D64D-4059-AACE-CD2A494FB4A3}"/>
              </a:ext>
            </a:extLst>
          </p:cNvPr>
          <p:cNvSpPr/>
          <p:nvPr/>
        </p:nvSpPr>
        <p:spPr>
          <a:xfrm rot="16200000">
            <a:off x="2865785" y="6180713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BE14E7-AFFC-447E-924D-1A36CC49F1D2}"/>
              </a:ext>
            </a:extLst>
          </p:cNvPr>
          <p:cNvSpPr txBox="1"/>
          <p:nvPr/>
        </p:nvSpPr>
        <p:spPr>
          <a:xfrm>
            <a:off x="5892164" y="7765665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FD350402-FAC5-45D4-B56F-3DD3E09B3ECA}"/>
              </a:ext>
            </a:extLst>
          </p:cNvPr>
          <p:cNvSpPr/>
          <p:nvPr/>
        </p:nvSpPr>
        <p:spPr>
          <a:xfrm rot="16200000">
            <a:off x="5885585" y="7839204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B268578-A750-4510-AE9B-BBD5FE2A1A47}"/>
              </a:ext>
            </a:extLst>
          </p:cNvPr>
          <p:cNvSpPr txBox="1"/>
          <p:nvPr/>
        </p:nvSpPr>
        <p:spPr>
          <a:xfrm>
            <a:off x="5892164" y="7882706"/>
            <a:ext cx="6146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9BC9FF8B-8083-480E-859D-E18EB72E4539}"/>
              </a:ext>
            </a:extLst>
          </p:cNvPr>
          <p:cNvSpPr/>
          <p:nvPr/>
        </p:nvSpPr>
        <p:spPr>
          <a:xfrm rot="16200000">
            <a:off x="5887378" y="7956245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5388CC1-4698-4B82-A65D-E1F0BA64B058}"/>
              </a:ext>
            </a:extLst>
          </p:cNvPr>
          <p:cNvSpPr txBox="1"/>
          <p:nvPr/>
        </p:nvSpPr>
        <p:spPr>
          <a:xfrm>
            <a:off x="5892164" y="6291766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7274C4EA-7C6D-4049-9EBC-40A3BE691DF3}"/>
              </a:ext>
            </a:extLst>
          </p:cNvPr>
          <p:cNvSpPr/>
          <p:nvPr/>
        </p:nvSpPr>
        <p:spPr>
          <a:xfrm rot="16200000">
            <a:off x="5885585" y="6365305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1A3AA58-CB8D-41D1-91B9-A435CBFA7D21}"/>
              </a:ext>
            </a:extLst>
          </p:cNvPr>
          <p:cNvSpPr txBox="1"/>
          <p:nvPr/>
        </p:nvSpPr>
        <p:spPr>
          <a:xfrm>
            <a:off x="5893957" y="6408807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25CC5F1A-7895-4BCB-8694-026326BC4993}"/>
              </a:ext>
            </a:extLst>
          </p:cNvPr>
          <p:cNvSpPr/>
          <p:nvPr/>
        </p:nvSpPr>
        <p:spPr>
          <a:xfrm rot="16200000">
            <a:off x="5887378" y="6482346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FD35EA-0202-4FDC-A753-C2BC92733E36}"/>
              </a:ext>
            </a:extLst>
          </p:cNvPr>
          <p:cNvSpPr txBox="1"/>
          <p:nvPr/>
        </p:nvSpPr>
        <p:spPr>
          <a:xfrm>
            <a:off x="2795786" y="7591447"/>
            <a:ext cx="612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70kDa</a:t>
            </a:r>
            <a:endParaRPr lang="zh-HK" altLang="en-US" sz="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id="{FA111EAA-C420-4374-B888-626FFF3F969D}"/>
              </a:ext>
            </a:extLst>
          </p:cNvPr>
          <p:cNvSpPr/>
          <p:nvPr/>
        </p:nvSpPr>
        <p:spPr>
          <a:xfrm rot="16200000">
            <a:off x="2780590" y="7655667"/>
            <a:ext cx="46826" cy="8700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35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 descr="A picture containing text&#10;&#10;Description automatically generated">
            <a:extLst>
              <a:ext uri="{FF2B5EF4-FFF2-40B4-BE49-F238E27FC236}">
                <a16:creationId xmlns:a16="http://schemas.microsoft.com/office/drawing/2014/main" id="{66163249-3D32-41AA-ADCB-B0350A6B7D7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189" y="8314442"/>
            <a:ext cx="1928294" cy="14400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5C9AC11-47B2-429E-989A-E2E096A86771}"/>
              </a:ext>
            </a:extLst>
          </p:cNvPr>
          <p:cNvSpPr txBox="1"/>
          <p:nvPr/>
        </p:nvSpPr>
        <p:spPr>
          <a:xfrm flipH="1">
            <a:off x="523786" y="331645"/>
            <a:ext cx="114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</a:t>
            </a:r>
            <a:endParaRPr lang="en-HK" dirty="0"/>
          </a:p>
        </p:txBody>
      </p:sp>
      <p:sp>
        <p:nvSpPr>
          <p:cNvPr id="74" name="TextBox 23">
            <a:extLst>
              <a:ext uri="{FF2B5EF4-FFF2-40B4-BE49-F238E27FC236}">
                <a16:creationId xmlns:a16="http://schemas.microsoft.com/office/drawing/2014/main" id="{BD6C6A1C-445E-44C7-89D9-F72A0923C3F6}"/>
              </a:ext>
            </a:extLst>
          </p:cNvPr>
          <p:cNvSpPr txBox="1"/>
          <p:nvPr/>
        </p:nvSpPr>
        <p:spPr>
          <a:xfrm>
            <a:off x="1458098" y="687807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Connector 55">
            <a:extLst>
              <a:ext uri="{FF2B5EF4-FFF2-40B4-BE49-F238E27FC236}">
                <a16:creationId xmlns:a16="http://schemas.microsoft.com/office/drawing/2014/main" id="{0A1E11CA-6A03-46D7-A24D-DE180792D1E3}"/>
              </a:ext>
            </a:extLst>
          </p:cNvPr>
          <p:cNvCxnSpPr>
            <a:cxnSpLocks/>
          </p:cNvCxnSpPr>
          <p:nvPr/>
        </p:nvCxnSpPr>
        <p:spPr>
          <a:xfrm>
            <a:off x="1211595" y="930459"/>
            <a:ext cx="13596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16">
            <a:extLst>
              <a:ext uri="{FF2B5EF4-FFF2-40B4-BE49-F238E27FC236}">
                <a16:creationId xmlns:a16="http://schemas.microsoft.com/office/drawing/2014/main" id="{8AF1DD94-A236-454C-8E4C-459BA558CDC5}"/>
              </a:ext>
            </a:extLst>
          </p:cNvPr>
          <p:cNvSpPr txBox="1"/>
          <p:nvPr/>
        </p:nvSpPr>
        <p:spPr>
          <a:xfrm rot="17600120">
            <a:off x="1271617" y="1099369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17">
            <a:extLst>
              <a:ext uri="{FF2B5EF4-FFF2-40B4-BE49-F238E27FC236}">
                <a16:creationId xmlns:a16="http://schemas.microsoft.com/office/drawing/2014/main" id="{C592FEFC-E5C8-482D-ABE1-23F823907A5B}"/>
              </a:ext>
            </a:extLst>
          </p:cNvPr>
          <p:cNvSpPr txBox="1"/>
          <p:nvPr/>
        </p:nvSpPr>
        <p:spPr>
          <a:xfrm rot="17649006">
            <a:off x="1102791" y="1113916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EB80B6B5-20FB-45B6-87A2-7D76D99290AE}"/>
              </a:ext>
            </a:extLst>
          </p:cNvPr>
          <p:cNvSpPr txBox="1"/>
          <p:nvPr/>
        </p:nvSpPr>
        <p:spPr>
          <a:xfrm rot="17543011">
            <a:off x="1490714" y="1146528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16">
            <a:extLst>
              <a:ext uri="{FF2B5EF4-FFF2-40B4-BE49-F238E27FC236}">
                <a16:creationId xmlns:a16="http://schemas.microsoft.com/office/drawing/2014/main" id="{4C5FA620-3040-4037-B2CA-2BA3CBCB7F3A}"/>
              </a:ext>
            </a:extLst>
          </p:cNvPr>
          <p:cNvSpPr txBox="1"/>
          <p:nvPr/>
        </p:nvSpPr>
        <p:spPr>
          <a:xfrm rot="17600120">
            <a:off x="1738934" y="1104257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17">
            <a:extLst>
              <a:ext uri="{FF2B5EF4-FFF2-40B4-BE49-F238E27FC236}">
                <a16:creationId xmlns:a16="http://schemas.microsoft.com/office/drawing/2014/main" id="{4FDA2161-8AA5-41CE-9A99-133FD95445C9}"/>
              </a:ext>
            </a:extLst>
          </p:cNvPr>
          <p:cNvSpPr txBox="1"/>
          <p:nvPr/>
        </p:nvSpPr>
        <p:spPr>
          <a:xfrm rot="17649006">
            <a:off x="1570108" y="1118804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03898F88-02A3-427C-AF56-0CC8CAB556CC}"/>
              </a:ext>
            </a:extLst>
          </p:cNvPr>
          <p:cNvSpPr txBox="1"/>
          <p:nvPr/>
        </p:nvSpPr>
        <p:spPr>
          <a:xfrm rot="17543011">
            <a:off x="1958031" y="1151416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16">
            <a:extLst>
              <a:ext uri="{FF2B5EF4-FFF2-40B4-BE49-F238E27FC236}">
                <a16:creationId xmlns:a16="http://schemas.microsoft.com/office/drawing/2014/main" id="{013FE6D8-7E01-49FD-9AB9-461E8BBBCA33}"/>
              </a:ext>
            </a:extLst>
          </p:cNvPr>
          <p:cNvSpPr txBox="1"/>
          <p:nvPr/>
        </p:nvSpPr>
        <p:spPr>
          <a:xfrm rot="17600120">
            <a:off x="2199002" y="1092251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17">
            <a:extLst>
              <a:ext uri="{FF2B5EF4-FFF2-40B4-BE49-F238E27FC236}">
                <a16:creationId xmlns:a16="http://schemas.microsoft.com/office/drawing/2014/main" id="{B72519B6-917E-4689-A6FB-744F268E7182}"/>
              </a:ext>
            </a:extLst>
          </p:cNvPr>
          <p:cNvSpPr txBox="1"/>
          <p:nvPr/>
        </p:nvSpPr>
        <p:spPr>
          <a:xfrm rot="17649006">
            <a:off x="2030176" y="1106798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48">
            <a:extLst>
              <a:ext uri="{FF2B5EF4-FFF2-40B4-BE49-F238E27FC236}">
                <a16:creationId xmlns:a16="http://schemas.microsoft.com/office/drawing/2014/main" id="{5B5243B0-D766-48DD-8C3F-610201DCCA7A}"/>
              </a:ext>
            </a:extLst>
          </p:cNvPr>
          <p:cNvSpPr txBox="1"/>
          <p:nvPr/>
        </p:nvSpPr>
        <p:spPr>
          <a:xfrm rot="17543011">
            <a:off x="2418099" y="1139410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D0EFE-F6A9-4EF3-A88E-D2FB2F3BC87D}"/>
              </a:ext>
            </a:extLst>
          </p:cNvPr>
          <p:cNvSpPr txBox="1"/>
          <p:nvPr/>
        </p:nvSpPr>
        <p:spPr>
          <a:xfrm>
            <a:off x="1647826" y="2015041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D6D2C9-EC8C-4A14-A5A7-B28AB8949BC7}"/>
              </a:ext>
            </a:extLst>
          </p:cNvPr>
          <p:cNvCxnSpPr/>
          <p:nvPr/>
        </p:nvCxnSpPr>
        <p:spPr>
          <a:xfrm>
            <a:off x="1334585" y="1970687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42C29FD-D238-4DAB-AEAB-0D2F758166F2}"/>
              </a:ext>
            </a:extLst>
          </p:cNvPr>
          <p:cNvCxnSpPr/>
          <p:nvPr/>
        </p:nvCxnSpPr>
        <p:spPr>
          <a:xfrm>
            <a:off x="1744771" y="2044260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85310ED-22C1-47CB-979C-284327DC9E43}"/>
              </a:ext>
            </a:extLst>
          </p:cNvPr>
          <p:cNvCxnSpPr/>
          <p:nvPr/>
        </p:nvCxnSpPr>
        <p:spPr>
          <a:xfrm>
            <a:off x="2211275" y="1970687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C5775CA8-E4BB-4F61-A07A-54A3C67DBEE4}"/>
              </a:ext>
            </a:extLst>
          </p:cNvPr>
          <p:cNvSpPr txBox="1"/>
          <p:nvPr/>
        </p:nvSpPr>
        <p:spPr>
          <a:xfrm>
            <a:off x="2167107" y="1941247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F29AD63-A6AB-4130-A64A-57ABA01D8FEE}"/>
              </a:ext>
            </a:extLst>
          </p:cNvPr>
          <p:cNvSpPr txBox="1"/>
          <p:nvPr/>
        </p:nvSpPr>
        <p:spPr>
          <a:xfrm>
            <a:off x="1230676" y="1933902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  <p:sp>
        <p:nvSpPr>
          <p:cNvPr id="102" name="TextBox 23">
            <a:extLst>
              <a:ext uri="{FF2B5EF4-FFF2-40B4-BE49-F238E27FC236}">
                <a16:creationId xmlns:a16="http://schemas.microsoft.com/office/drawing/2014/main" id="{3F0CC795-1100-4CFA-97FF-A3BB85FC7F18}"/>
              </a:ext>
            </a:extLst>
          </p:cNvPr>
          <p:cNvSpPr txBox="1"/>
          <p:nvPr/>
        </p:nvSpPr>
        <p:spPr>
          <a:xfrm>
            <a:off x="4815642" y="635219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Straight Connector 55">
            <a:extLst>
              <a:ext uri="{FF2B5EF4-FFF2-40B4-BE49-F238E27FC236}">
                <a16:creationId xmlns:a16="http://schemas.microsoft.com/office/drawing/2014/main" id="{7F1450BD-4C07-4775-A4F4-8C513ECF6F64}"/>
              </a:ext>
            </a:extLst>
          </p:cNvPr>
          <p:cNvCxnSpPr>
            <a:cxnSpLocks/>
          </p:cNvCxnSpPr>
          <p:nvPr/>
        </p:nvCxnSpPr>
        <p:spPr>
          <a:xfrm>
            <a:off x="4569139" y="877871"/>
            <a:ext cx="13596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6">
            <a:extLst>
              <a:ext uri="{FF2B5EF4-FFF2-40B4-BE49-F238E27FC236}">
                <a16:creationId xmlns:a16="http://schemas.microsoft.com/office/drawing/2014/main" id="{0B33EE10-2362-44AE-BA59-256CC012B17E}"/>
              </a:ext>
            </a:extLst>
          </p:cNvPr>
          <p:cNvSpPr txBox="1"/>
          <p:nvPr/>
        </p:nvSpPr>
        <p:spPr>
          <a:xfrm rot="17600120">
            <a:off x="4629161" y="1046781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7">
            <a:extLst>
              <a:ext uri="{FF2B5EF4-FFF2-40B4-BE49-F238E27FC236}">
                <a16:creationId xmlns:a16="http://schemas.microsoft.com/office/drawing/2014/main" id="{3D9E4220-121B-461E-8205-6AF78CF951BB}"/>
              </a:ext>
            </a:extLst>
          </p:cNvPr>
          <p:cNvSpPr txBox="1"/>
          <p:nvPr/>
        </p:nvSpPr>
        <p:spPr>
          <a:xfrm rot="17649006">
            <a:off x="4460335" y="1061328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48">
            <a:extLst>
              <a:ext uri="{FF2B5EF4-FFF2-40B4-BE49-F238E27FC236}">
                <a16:creationId xmlns:a16="http://schemas.microsoft.com/office/drawing/2014/main" id="{4A236CDF-5904-4899-981A-4C6CB4165B2E}"/>
              </a:ext>
            </a:extLst>
          </p:cNvPr>
          <p:cNvSpPr txBox="1"/>
          <p:nvPr/>
        </p:nvSpPr>
        <p:spPr>
          <a:xfrm rot="17543011">
            <a:off x="4848258" y="1093940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6">
            <a:extLst>
              <a:ext uri="{FF2B5EF4-FFF2-40B4-BE49-F238E27FC236}">
                <a16:creationId xmlns:a16="http://schemas.microsoft.com/office/drawing/2014/main" id="{9C6594BC-5170-4018-BF7B-892FB3A3ED62}"/>
              </a:ext>
            </a:extLst>
          </p:cNvPr>
          <p:cNvSpPr txBox="1"/>
          <p:nvPr/>
        </p:nvSpPr>
        <p:spPr>
          <a:xfrm rot="17600120">
            <a:off x="5096478" y="1051669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7">
            <a:extLst>
              <a:ext uri="{FF2B5EF4-FFF2-40B4-BE49-F238E27FC236}">
                <a16:creationId xmlns:a16="http://schemas.microsoft.com/office/drawing/2014/main" id="{C9298DF0-26BB-4761-A685-141153D15E83}"/>
              </a:ext>
            </a:extLst>
          </p:cNvPr>
          <p:cNvSpPr txBox="1"/>
          <p:nvPr/>
        </p:nvSpPr>
        <p:spPr>
          <a:xfrm rot="17649006">
            <a:off x="4927652" y="1066216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48">
            <a:extLst>
              <a:ext uri="{FF2B5EF4-FFF2-40B4-BE49-F238E27FC236}">
                <a16:creationId xmlns:a16="http://schemas.microsoft.com/office/drawing/2014/main" id="{1A356F1B-70C9-4914-8F6D-272FFC4C2DD5}"/>
              </a:ext>
            </a:extLst>
          </p:cNvPr>
          <p:cNvSpPr txBox="1"/>
          <p:nvPr/>
        </p:nvSpPr>
        <p:spPr>
          <a:xfrm rot="17543011">
            <a:off x="5315575" y="1098828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6">
            <a:extLst>
              <a:ext uri="{FF2B5EF4-FFF2-40B4-BE49-F238E27FC236}">
                <a16:creationId xmlns:a16="http://schemas.microsoft.com/office/drawing/2014/main" id="{8DF7CA9A-3FA1-4B68-9CBD-8F1823773A01}"/>
              </a:ext>
            </a:extLst>
          </p:cNvPr>
          <p:cNvSpPr txBox="1"/>
          <p:nvPr/>
        </p:nvSpPr>
        <p:spPr>
          <a:xfrm rot="17600120">
            <a:off x="5556546" y="1039663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7">
            <a:extLst>
              <a:ext uri="{FF2B5EF4-FFF2-40B4-BE49-F238E27FC236}">
                <a16:creationId xmlns:a16="http://schemas.microsoft.com/office/drawing/2014/main" id="{BB3D4F4E-C11E-4FAC-9A06-C925119F7C10}"/>
              </a:ext>
            </a:extLst>
          </p:cNvPr>
          <p:cNvSpPr txBox="1"/>
          <p:nvPr/>
        </p:nvSpPr>
        <p:spPr>
          <a:xfrm rot="17649006">
            <a:off x="5387720" y="1054210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48">
            <a:extLst>
              <a:ext uri="{FF2B5EF4-FFF2-40B4-BE49-F238E27FC236}">
                <a16:creationId xmlns:a16="http://schemas.microsoft.com/office/drawing/2014/main" id="{883C2AB4-948D-4B0B-B3AB-24B49D865165}"/>
              </a:ext>
            </a:extLst>
          </p:cNvPr>
          <p:cNvSpPr txBox="1"/>
          <p:nvPr/>
        </p:nvSpPr>
        <p:spPr>
          <a:xfrm rot="17543011">
            <a:off x="5775643" y="1086822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561D741-64B7-4337-9142-64B2DB413B78}"/>
              </a:ext>
            </a:extLst>
          </p:cNvPr>
          <p:cNvSpPr txBox="1"/>
          <p:nvPr/>
        </p:nvSpPr>
        <p:spPr>
          <a:xfrm>
            <a:off x="5057682" y="1930643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4AFCC25-242B-42C5-8D42-E57B61F3FC67}"/>
              </a:ext>
            </a:extLst>
          </p:cNvPr>
          <p:cNvCxnSpPr/>
          <p:nvPr/>
        </p:nvCxnSpPr>
        <p:spPr>
          <a:xfrm>
            <a:off x="4744441" y="1886289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1722DAA-B198-495E-A95C-854CEEFA2B50}"/>
              </a:ext>
            </a:extLst>
          </p:cNvPr>
          <p:cNvCxnSpPr/>
          <p:nvPr/>
        </p:nvCxnSpPr>
        <p:spPr>
          <a:xfrm>
            <a:off x="5154627" y="1959862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F1FB8F3A-45EA-4EE8-8D0B-5E7DD7033EA3}"/>
              </a:ext>
            </a:extLst>
          </p:cNvPr>
          <p:cNvCxnSpPr/>
          <p:nvPr/>
        </p:nvCxnSpPr>
        <p:spPr>
          <a:xfrm>
            <a:off x="5565759" y="1885094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13861909-9864-4E04-B237-8BD4904AD328}"/>
              </a:ext>
            </a:extLst>
          </p:cNvPr>
          <p:cNvSpPr txBox="1"/>
          <p:nvPr/>
        </p:nvSpPr>
        <p:spPr>
          <a:xfrm>
            <a:off x="5521591" y="1855654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288043B-463A-413D-8800-FDFB2F659414}"/>
              </a:ext>
            </a:extLst>
          </p:cNvPr>
          <p:cNvSpPr txBox="1"/>
          <p:nvPr/>
        </p:nvSpPr>
        <p:spPr>
          <a:xfrm>
            <a:off x="4640532" y="1849504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0833899C-2D4A-45A5-A3D7-9E99C5889E95}"/>
              </a:ext>
            </a:extLst>
          </p:cNvPr>
          <p:cNvSpPr txBox="1"/>
          <p:nvPr/>
        </p:nvSpPr>
        <p:spPr>
          <a:xfrm>
            <a:off x="1585232" y="3922551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0" name="Straight Connector 55">
            <a:extLst>
              <a:ext uri="{FF2B5EF4-FFF2-40B4-BE49-F238E27FC236}">
                <a16:creationId xmlns:a16="http://schemas.microsoft.com/office/drawing/2014/main" id="{CD65F8D9-3D3A-4C12-A75E-14ACFDB1FE22}"/>
              </a:ext>
            </a:extLst>
          </p:cNvPr>
          <p:cNvCxnSpPr>
            <a:cxnSpLocks/>
          </p:cNvCxnSpPr>
          <p:nvPr/>
        </p:nvCxnSpPr>
        <p:spPr>
          <a:xfrm>
            <a:off x="1401120" y="4149165"/>
            <a:ext cx="12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6">
            <a:extLst>
              <a:ext uri="{FF2B5EF4-FFF2-40B4-BE49-F238E27FC236}">
                <a16:creationId xmlns:a16="http://schemas.microsoft.com/office/drawing/2014/main" id="{AB402618-70B1-4E4E-A2CD-414654F6F37B}"/>
              </a:ext>
            </a:extLst>
          </p:cNvPr>
          <p:cNvSpPr txBox="1"/>
          <p:nvPr/>
        </p:nvSpPr>
        <p:spPr>
          <a:xfrm rot="17600120">
            <a:off x="1358665" y="4278660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7">
            <a:extLst>
              <a:ext uri="{FF2B5EF4-FFF2-40B4-BE49-F238E27FC236}">
                <a16:creationId xmlns:a16="http://schemas.microsoft.com/office/drawing/2014/main" id="{66F938C1-7F69-4C41-AC9B-F6D8BFE2711B}"/>
              </a:ext>
            </a:extLst>
          </p:cNvPr>
          <p:cNvSpPr txBox="1"/>
          <p:nvPr/>
        </p:nvSpPr>
        <p:spPr>
          <a:xfrm rot="17649006">
            <a:off x="1189839" y="4293207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585D90C0-47F8-4679-8948-BAD3B5610883}"/>
              </a:ext>
            </a:extLst>
          </p:cNvPr>
          <p:cNvSpPr txBox="1"/>
          <p:nvPr/>
        </p:nvSpPr>
        <p:spPr>
          <a:xfrm rot="17543011">
            <a:off x="1577762" y="4325819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6">
            <a:extLst>
              <a:ext uri="{FF2B5EF4-FFF2-40B4-BE49-F238E27FC236}">
                <a16:creationId xmlns:a16="http://schemas.microsoft.com/office/drawing/2014/main" id="{BA3CD1BF-8270-473C-A337-2A83A5E7D8E8}"/>
              </a:ext>
            </a:extLst>
          </p:cNvPr>
          <p:cNvSpPr txBox="1"/>
          <p:nvPr/>
        </p:nvSpPr>
        <p:spPr>
          <a:xfrm rot="17600120">
            <a:off x="1825982" y="4283548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7">
            <a:extLst>
              <a:ext uri="{FF2B5EF4-FFF2-40B4-BE49-F238E27FC236}">
                <a16:creationId xmlns:a16="http://schemas.microsoft.com/office/drawing/2014/main" id="{4BA21852-BFE1-4E06-A9FF-DDE7EEABE945}"/>
              </a:ext>
            </a:extLst>
          </p:cNvPr>
          <p:cNvSpPr txBox="1"/>
          <p:nvPr/>
        </p:nvSpPr>
        <p:spPr>
          <a:xfrm rot="17649006">
            <a:off x="1657156" y="4298095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48">
            <a:extLst>
              <a:ext uri="{FF2B5EF4-FFF2-40B4-BE49-F238E27FC236}">
                <a16:creationId xmlns:a16="http://schemas.microsoft.com/office/drawing/2014/main" id="{1B02A0BA-7C26-4D9E-853D-11816ECF9C85}"/>
              </a:ext>
            </a:extLst>
          </p:cNvPr>
          <p:cNvSpPr txBox="1"/>
          <p:nvPr/>
        </p:nvSpPr>
        <p:spPr>
          <a:xfrm rot="17543011">
            <a:off x="2045079" y="4330707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6">
            <a:extLst>
              <a:ext uri="{FF2B5EF4-FFF2-40B4-BE49-F238E27FC236}">
                <a16:creationId xmlns:a16="http://schemas.microsoft.com/office/drawing/2014/main" id="{4D9F47F9-EE54-4EFD-9E8A-224908D9D304}"/>
              </a:ext>
            </a:extLst>
          </p:cNvPr>
          <p:cNvSpPr txBox="1"/>
          <p:nvPr/>
        </p:nvSpPr>
        <p:spPr>
          <a:xfrm rot="17600120">
            <a:off x="2246635" y="4287308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7">
            <a:extLst>
              <a:ext uri="{FF2B5EF4-FFF2-40B4-BE49-F238E27FC236}">
                <a16:creationId xmlns:a16="http://schemas.microsoft.com/office/drawing/2014/main" id="{C5ED83B0-8B89-458C-BE11-755E39E62F79}"/>
              </a:ext>
            </a:extLst>
          </p:cNvPr>
          <p:cNvSpPr txBox="1"/>
          <p:nvPr/>
        </p:nvSpPr>
        <p:spPr>
          <a:xfrm rot="17649006">
            <a:off x="2117224" y="4286089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48">
            <a:extLst>
              <a:ext uri="{FF2B5EF4-FFF2-40B4-BE49-F238E27FC236}">
                <a16:creationId xmlns:a16="http://schemas.microsoft.com/office/drawing/2014/main" id="{E9928B52-7361-4DBD-A885-900535CB49C3}"/>
              </a:ext>
            </a:extLst>
          </p:cNvPr>
          <p:cNvSpPr txBox="1"/>
          <p:nvPr/>
        </p:nvSpPr>
        <p:spPr>
          <a:xfrm rot="17543011">
            <a:off x="2434200" y="4350233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1B46A08-5438-4EE1-816C-180655C54764}"/>
              </a:ext>
            </a:extLst>
          </p:cNvPr>
          <p:cNvSpPr txBox="1"/>
          <p:nvPr/>
        </p:nvSpPr>
        <p:spPr>
          <a:xfrm>
            <a:off x="1702351" y="4965732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E1F2DBC1-7F46-4A8F-8435-D0EE97D29E77}"/>
              </a:ext>
            </a:extLst>
          </p:cNvPr>
          <p:cNvCxnSpPr/>
          <p:nvPr/>
        </p:nvCxnSpPr>
        <p:spPr>
          <a:xfrm>
            <a:off x="1389110" y="4921378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D75363F3-2440-4473-88CA-1AD68E77EBEF}"/>
              </a:ext>
            </a:extLst>
          </p:cNvPr>
          <p:cNvCxnSpPr/>
          <p:nvPr/>
        </p:nvCxnSpPr>
        <p:spPr>
          <a:xfrm>
            <a:off x="1799296" y="4994951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B625949F-B0C0-4AFE-9C27-16A912083CD1}"/>
              </a:ext>
            </a:extLst>
          </p:cNvPr>
          <p:cNvCxnSpPr/>
          <p:nvPr/>
        </p:nvCxnSpPr>
        <p:spPr>
          <a:xfrm>
            <a:off x="2265800" y="4921378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94AB2F82-1DF4-4AF7-95C3-38BE81732CF9}"/>
              </a:ext>
            </a:extLst>
          </p:cNvPr>
          <p:cNvSpPr txBox="1"/>
          <p:nvPr/>
        </p:nvSpPr>
        <p:spPr>
          <a:xfrm>
            <a:off x="2221632" y="4891938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57EC6C5-60B5-4147-A5BC-6C62086CF390}"/>
              </a:ext>
            </a:extLst>
          </p:cNvPr>
          <p:cNvSpPr txBox="1"/>
          <p:nvPr/>
        </p:nvSpPr>
        <p:spPr>
          <a:xfrm>
            <a:off x="1285201" y="4884593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  <p:sp>
        <p:nvSpPr>
          <p:cNvPr id="136" name="TextBox 23">
            <a:extLst>
              <a:ext uri="{FF2B5EF4-FFF2-40B4-BE49-F238E27FC236}">
                <a16:creationId xmlns:a16="http://schemas.microsoft.com/office/drawing/2014/main" id="{ED398F9A-B963-42DA-AD78-F7CAA0FAF832}"/>
              </a:ext>
            </a:extLst>
          </p:cNvPr>
          <p:cNvSpPr txBox="1"/>
          <p:nvPr/>
        </p:nvSpPr>
        <p:spPr>
          <a:xfrm>
            <a:off x="4817820" y="4222071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7" name="Straight Connector 55">
            <a:extLst>
              <a:ext uri="{FF2B5EF4-FFF2-40B4-BE49-F238E27FC236}">
                <a16:creationId xmlns:a16="http://schemas.microsoft.com/office/drawing/2014/main" id="{BD4612AB-4D02-4949-9E3F-E4FA01B334CF}"/>
              </a:ext>
            </a:extLst>
          </p:cNvPr>
          <p:cNvCxnSpPr>
            <a:cxnSpLocks/>
          </p:cNvCxnSpPr>
          <p:nvPr/>
        </p:nvCxnSpPr>
        <p:spPr>
          <a:xfrm>
            <a:off x="4633708" y="4448685"/>
            <a:ext cx="12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6">
            <a:extLst>
              <a:ext uri="{FF2B5EF4-FFF2-40B4-BE49-F238E27FC236}">
                <a16:creationId xmlns:a16="http://schemas.microsoft.com/office/drawing/2014/main" id="{476A1409-F16E-43C6-A067-B81F9410377D}"/>
              </a:ext>
            </a:extLst>
          </p:cNvPr>
          <p:cNvSpPr txBox="1"/>
          <p:nvPr/>
        </p:nvSpPr>
        <p:spPr>
          <a:xfrm rot="17600120">
            <a:off x="4591253" y="4578180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7">
            <a:extLst>
              <a:ext uri="{FF2B5EF4-FFF2-40B4-BE49-F238E27FC236}">
                <a16:creationId xmlns:a16="http://schemas.microsoft.com/office/drawing/2014/main" id="{5ECA233A-5D51-4A3D-AB39-D028D5298F5D}"/>
              </a:ext>
            </a:extLst>
          </p:cNvPr>
          <p:cNvSpPr txBox="1"/>
          <p:nvPr/>
        </p:nvSpPr>
        <p:spPr>
          <a:xfrm rot="17649006">
            <a:off x="4422427" y="4592727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48">
            <a:extLst>
              <a:ext uri="{FF2B5EF4-FFF2-40B4-BE49-F238E27FC236}">
                <a16:creationId xmlns:a16="http://schemas.microsoft.com/office/drawing/2014/main" id="{F46DF3FA-601B-4172-BBA7-1F75669E62F1}"/>
              </a:ext>
            </a:extLst>
          </p:cNvPr>
          <p:cNvSpPr txBox="1"/>
          <p:nvPr/>
        </p:nvSpPr>
        <p:spPr>
          <a:xfrm rot="17543011">
            <a:off x="4810350" y="4625339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6">
            <a:extLst>
              <a:ext uri="{FF2B5EF4-FFF2-40B4-BE49-F238E27FC236}">
                <a16:creationId xmlns:a16="http://schemas.microsoft.com/office/drawing/2014/main" id="{6FF969B5-FFF4-4361-AB5D-E6E55CB1545A}"/>
              </a:ext>
            </a:extLst>
          </p:cNvPr>
          <p:cNvSpPr txBox="1"/>
          <p:nvPr/>
        </p:nvSpPr>
        <p:spPr>
          <a:xfrm rot="17600120">
            <a:off x="5058570" y="4583068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7">
            <a:extLst>
              <a:ext uri="{FF2B5EF4-FFF2-40B4-BE49-F238E27FC236}">
                <a16:creationId xmlns:a16="http://schemas.microsoft.com/office/drawing/2014/main" id="{F3469D9E-4AE1-4DB7-8A01-EA6ED228A740}"/>
              </a:ext>
            </a:extLst>
          </p:cNvPr>
          <p:cNvSpPr txBox="1"/>
          <p:nvPr/>
        </p:nvSpPr>
        <p:spPr>
          <a:xfrm rot="17649006">
            <a:off x="4889744" y="4597615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48">
            <a:extLst>
              <a:ext uri="{FF2B5EF4-FFF2-40B4-BE49-F238E27FC236}">
                <a16:creationId xmlns:a16="http://schemas.microsoft.com/office/drawing/2014/main" id="{8F391A4B-3371-48A4-9C0E-4D54B9186ABF}"/>
              </a:ext>
            </a:extLst>
          </p:cNvPr>
          <p:cNvSpPr txBox="1"/>
          <p:nvPr/>
        </p:nvSpPr>
        <p:spPr>
          <a:xfrm rot="17543011">
            <a:off x="5277667" y="4630227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6">
            <a:extLst>
              <a:ext uri="{FF2B5EF4-FFF2-40B4-BE49-F238E27FC236}">
                <a16:creationId xmlns:a16="http://schemas.microsoft.com/office/drawing/2014/main" id="{012B7E91-815D-4A93-9F51-62DFE0CBEB1B}"/>
              </a:ext>
            </a:extLst>
          </p:cNvPr>
          <p:cNvSpPr txBox="1"/>
          <p:nvPr/>
        </p:nvSpPr>
        <p:spPr>
          <a:xfrm rot="17600120">
            <a:off x="5479223" y="4586828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7">
            <a:extLst>
              <a:ext uri="{FF2B5EF4-FFF2-40B4-BE49-F238E27FC236}">
                <a16:creationId xmlns:a16="http://schemas.microsoft.com/office/drawing/2014/main" id="{9230C8E6-8469-4BF2-83FF-119002EAA5BF}"/>
              </a:ext>
            </a:extLst>
          </p:cNvPr>
          <p:cNvSpPr txBox="1"/>
          <p:nvPr/>
        </p:nvSpPr>
        <p:spPr>
          <a:xfrm rot="17649006">
            <a:off x="5349812" y="4585609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48">
            <a:extLst>
              <a:ext uri="{FF2B5EF4-FFF2-40B4-BE49-F238E27FC236}">
                <a16:creationId xmlns:a16="http://schemas.microsoft.com/office/drawing/2014/main" id="{CF643166-7CF2-4254-AD82-E162CC1FBA8B}"/>
              </a:ext>
            </a:extLst>
          </p:cNvPr>
          <p:cNvSpPr txBox="1"/>
          <p:nvPr/>
        </p:nvSpPr>
        <p:spPr>
          <a:xfrm rot="17543011">
            <a:off x="5666788" y="4649753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253BF35-2A49-491D-A72D-680D396FAC94}"/>
              </a:ext>
            </a:extLst>
          </p:cNvPr>
          <p:cNvSpPr txBox="1"/>
          <p:nvPr/>
        </p:nvSpPr>
        <p:spPr>
          <a:xfrm>
            <a:off x="4976030" y="5329436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60150033-1E6E-4170-A3B8-00CD23B4449C}"/>
              </a:ext>
            </a:extLst>
          </p:cNvPr>
          <p:cNvCxnSpPr/>
          <p:nvPr/>
        </p:nvCxnSpPr>
        <p:spPr>
          <a:xfrm>
            <a:off x="4662789" y="5285082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F5C5F6EF-9963-4DE7-98C1-448B079FB62B}"/>
              </a:ext>
            </a:extLst>
          </p:cNvPr>
          <p:cNvCxnSpPr/>
          <p:nvPr/>
        </p:nvCxnSpPr>
        <p:spPr>
          <a:xfrm>
            <a:off x="5072975" y="5358655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177CFEAF-75F0-4BF2-B300-53F16D095FC8}"/>
              </a:ext>
            </a:extLst>
          </p:cNvPr>
          <p:cNvCxnSpPr/>
          <p:nvPr/>
        </p:nvCxnSpPr>
        <p:spPr>
          <a:xfrm>
            <a:off x="5539479" y="5285082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09B2DA65-5C9D-49D2-AB2A-382BC35ADA97}"/>
              </a:ext>
            </a:extLst>
          </p:cNvPr>
          <p:cNvSpPr txBox="1"/>
          <p:nvPr/>
        </p:nvSpPr>
        <p:spPr>
          <a:xfrm>
            <a:off x="5495311" y="5255642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4A8AB48B-88EA-4233-991F-2559681A1ADD}"/>
              </a:ext>
            </a:extLst>
          </p:cNvPr>
          <p:cNvSpPr txBox="1"/>
          <p:nvPr/>
        </p:nvSpPr>
        <p:spPr>
          <a:xfrm>
            <a:off x="4558880" y="5248297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  <p:sp>
        <p:nvSpPr>
          <p:cNvPr id="153" name="TextBox 23">
            <a:extLst>
              <a:ext uri="{FF2B5EF4-FFF2-40B4-BE49-F238E27FC236}">
                <a16:creationId xmlns:a16="http://schemas.microsoft.com/office/drawing/2014/main" id="{596D0342-FE92-4401-8636-2EA5E9E116EA}"/>
              </a:ext>
            </a:extLst>
          </p:cNvPr>
          <p:cNvSpPr txBox="1"/>
          <p:nvPr/>
        </p:nvSpPr>
        <p:spPr>
          <a:xfrm>
            <a:off x="4569572" y="5699569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4" name="Straight Connector 55">
            <a:extLst>
              <a:ext uri="{FF2B5EF4-FFF2-40B4-BE49-F238E27FC236}">
                <a16:creationId xmlns:a16="http://schemas.microsoft.com/office/drawing/2014/main" id="{FC5CD5A7-9C08-4774-B972-0E7DAE726B16}"/>
              </a:ext>
            </a:extLst>
          </p:cNvPr>
          <p:cNvCxnSpPr>
            <a:cxnSpLocks/>
          </p:cNvCxnSpPr>
          <p:nvPr/>
        </p:nvCxnSpPr>
        <p:spPr>
          <a:xfrm>
            <a:off x="4385460" y="5926183"/>
            <a:ext cx="12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6">
            <a:extLst>
              <a:ext uri="{FF2B5EF4-FFF2-40B4-BE49-F238E27FC236}">
                <a16:creationId xmlns:a16="http://schemas.microsoft.com/office/drawing/2014/main" id="{E9082B9A-D75B-4B50-B203-8E66C33A1DC9}"/>
              </a:ext>
            </a:extLst>
          </p:cNvPr>
          <p:cNvSpPr txBox="1"/>
          <p:nvPr/>
        </p:nvSpPr>
        <p:spPr>
          <a:xfrm rot="17600120">
            <a:off x="4343005" y="6055678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7">
            <a:extLst>
              <a:ext uri="{FF2B5EF4-FFF2-40B4-BE49-F238E27FC236}">
                <a16:creationId xmlns:a16="http://schemas.microsoft.com/office/drawing/2014/main" id="{722B3E3F-368A-4C55-AA57-0458F74B0139}"/>
              </a:ext>
            </a:extLst>
          </p:cNvPr>
          <p:cNvSpPr txBox="1"/>
          <p:nvPr/>
        </p:nvSpPr>
        <p:spPr>
          <a:xfrm rot="17649006">
            <a:off x="4174179" y="6070225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48">
            <a:extLst>
              <a:ext uri="{FF2B5EF4-FFF2-40B4-BE49-F238E27FC236}">
                <a16:creationId xmlns:a16="http://schemas.microsoft.com/office/drawing/2014/main" id="{19537D4F-1586-4CF4-ADFF-F10CE3FF02A4}"/>
              </a:ext>
            </a:extLst>
          </p:cNvPr>
          <p:cNvSpPr txBox="1"/>
          <p:nvPr/>
        </p:nvSpPr>
        <p:spPr>
          <a:xfrm rot="17543011">
            <a:off x="4562102" y="6102837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6">
            <a:extLst>
              <a:ext uri="{FF2B5EF4-FFF2-40B4-BE49-F238E27FC236}">
                <a16:creationId xmlns:a16="http://schemas.microsoft.com/office/drawing/2014/main" id="{E67F03E0-C653-4386-87EC-287E7A3A237F}"/>
              </a:ext>
            </a:extLst>
          </p:cNvPr>
          <p:cNvSpPr txBox="1"/>
          <p:nvPr/>
        </p:nvSpPr>
        <p:spPr>
          <a:xfrm rot="17600120">
            <a:off x="4810322" y="6060566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7">
            <a:extLst>
              <a:ext uri="{FF2B5EF4-FFF2-40B4-BE49-F238E27FC236}">
                <a16:creationId xmlns:a16="http://schemas.microsoft.com/office/drawing/2014/main" id="{AA66F0D6-089A-41F6-9C36-95801B9E837A}"/>
              </a:ext>
            </a:extLst>
          </p:cNvPr>
          <p:cNvSpPr txBox="1"/>
          <p:nvPr/>
        </p:nvSpPr>
        <p:spPr>
          <a:xfrm rot="17649006">
            <a:off x="4641496" y="6075113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48">
            <a:extLst>
              <a:ext uri="{FF2B5EF4-FFF2-40B4-BE49-F238E27FC236}">
                <a16:creationId xmlns:a16="http://schemas.microsoft.com/office/drawing/2014/main" id="{4862BAA9-B8E6-42CB-859C-E2004F1C85D5}"/>
              </a:ext>
            </a:extLst>
          </p:cNvPr>
          <p:cNvSpPr txBox="1"/>
          <p:nvPr/>
        </p:nvSpPr>
        <p:spPr>
          <a:xfrm rot="17543011">
            <a:off x="5029419" y="6107725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">
            <a:extLst>
              <a:ext uri="{FF2B5EF4-FFF2-40B4-BE49-F238E27FC236}">
                <a16:creationId xmlns:a16="http://schemas.microsoft.com/office/drawing/2014/main" id="{6DF6B9AA-8D6F-46C1-8793-4E2C086961C4}"/>
              </a:ext>
            </a:extLst>
          </p:cNvPr>
          <p:cNvSpPr txBox="1"/>
          <p:nvPr/>
        </p:nvSpPr>
        <p:spPr>
          <a:xfrm rot="17600120">
            <a:off x="5230975" y="6064326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7">
            <a:extLst>
              <a:ext uri="{FF2B5EF4-FFF2-40B4-BE49-F238E27FC236}">
                <a16:creationId xmlns:a16="http://schemas.microsoft.com/office/drawing/2014/main" id="{DCC1F7D8-103A-4C2D-89E3-F1C234155EFB}"/>
              </a:ext>
            </a:extLst>
          </p:cNvPr>
          <p:cNvSpPr txBox="1"/>
          <p:nvPr/>
        </p:nvSpPr>
        <p:spPr>
          <a:xfrm rot="17649006">
            <a:off x="5101564" y="6063107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48">
            <a:extLst>
              <a:ext uri="{FF2B5EF4-FFF2-40B4-BE49-F238E27FC236}">
                <a16:creationId xmlns:a16="http://schemas.microsoft.com/office/drawing/2014/main" id="{CB2009A7-BD6A-4330-9DDA-FEE5E3FAE186}"/>
              </a:ext>
            </a:extLst>
          </p:cNvPr>
          <p:cNvSpPr txBox="1"/>
          <p:nvPr/>
        </p:nvSpPr>
        <p:spPr>
          <a:xfrm rot="17543011">
            <a:off x="5418540" y="6127251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FC01125-CAAF-4C1C-A3A3-B6C9851DF8A7}"/>
              </a:ext>
            </a:extLst>
          </p:cNvPr>
          <p:cNvSpPr txBox="1"/>
          <p:nvPr/>
        </p:nvSpPr>
        <p:spPr>
          <a:xfrm>
            <a:off x="4727782" y="6806934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B67CD307-E644-45BE-8A89-BB8245F03354}"/>
              </a:ext>
            </a:extLst>
          </p:cNvPr>
          <p:cNvCxnSpPr/>
          <p:nvPr/>
        </p:nvCxnSpPr>
        <p:spPr>
          <a:xfrm>
            <a:off x="4414541" y="6762580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644E753A-1BFD-4BEF-8A19-610FD6927ED8}"/>
              </a:ext>
            </a:extLst>
          </p:cNvPr>
          <p:cNvCxnSpPr/>
          <p:nvPr/>
        </p:nvCxnSpPr>
        <p:spPr>
          <a:xfrm>
            <a:off x="4824727" y="6836153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B6A10A9C-C914-4A31-9D8C-340633594B54}"/>
              </a:ext>
            </a:extLst>
          </p:cNvPr>
          <p:cNvCxnSpPr/>
          <p:nvPr/>
        </p:nvCxnSpPr>
        <p:spPr>
          <a:xfrm>
            <a:off x="5291231" y="6762580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EA10880C-9A3C-42A6-8118-D1BD2AA49E9D}"/>
              </a:ext>
            </a:extLst>
          </p:cNvPr>
          <p:cNvSpPr txBox="1"/>
          <p:nvPr/>
        </p:nvSpPr>
        <p:spPr>
          <a:xfrm>
            <a:off x="5247063" y="6733140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B513392-FAC8-4CE3-9C6D-F718E38C814D}"/>
              </a:ext>
            </a:extLst>
          </p:cNvPr>
          <p:cNvSpPr txBox="1"/>
          <p:nvPr/>
        </p:nvSpPr>
        <p:spPr>
          <a:xfrm>
            <a:off x="4310632" y="6725795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  <p:sp>
        <p:nvSpPr>
          <p:cNvPr id="170" name="TextBox 23">
            <a:extLst>
              <a:ext uri="{FF2B5EF4-FFF2-40B4-BE49-F238E27FC236}">
                <a16:creationId xmlns:a16="http://schemas.microsoft.com/office/drawing/2014/main" id="{5F4C35F5-8F34-4124-BBFA-C7499B1EA0B2}"/>
              </a:ext>
            </a:extLst>
          </p:cNvPr>
          <p:cNvSpPr txBox="1"/>
          <p:nvPr/>
        </p:nvSpPr>
        <p:spPr>
          <a:xfrm>
            <a:off x="1486949" y="6952733"/>
            <a:ext cx="13199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9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r>
              <a:rPr lang="en-US" altLang="zh-TW" sz="900" dirty="0">
                <a:latin typeface="Arial" panose="020B0604020202020204" pitchFamily="34" charset="0"/>
                <a:cs typeface="Arial" panose="020B0604020202020204" pitchFamily="34" charset="0"/>
              </a:rPr>
              <a:t> + PTH</a:t>
            </a:r>
            <a:endParaRPr lang="zh-HK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1" name="Straight Connector 55">
            <a:extLst>
              <a:ext uri="{FF2B5EF4-FFF2-40B4-BE49-F238E27FC236}">
                <a16:creationId xmlns:a16="http://schemas.microsoft.com/office/drawing/2014/main" id="{3BC1D4F5-40F0-4156-9A07-9E6C031A76BC}"/>
              </a:ext>
            </a:extLst>
          </p:cNvPr>
          <p:cNvCxnSpPr>
            <a:cxnSpLocks/>
          </p:cNvCxnSpPr>
          <p:nvPr/>
        </p:nvCxnSpPr>
        <p:spPr>
          <a:xfrm>
            <a:off x="1302837" y="7179347"/>
            <a:ext cx="12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6">
            <a:extLst>
              <a:ext uri="{FF2B5EF4-FFF2-40B4-BE49-F238E27FC236}">
                <a16:creationId xmlns:a16="http://schemas.microsoft.com/office/drawing/2014/main" id="{BE0C1927-811E-48F5-AAA5-23E57C8BD3E9}"/>
              </a:ext>
            </a:extLst>
          </p:cNvPr>
          <p:cNvSpPr txBox="1"/>
          <p:nvPr/>
        </p:nvSpPr>
        <p:spPr>
          <a:xfrm rot="17600120">
            <a:off x="1260382" y="7308842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">
            <a:extLst>
              <a:ext uri="{FF2B5EF4-FFF2-40B4-BE49-F238E27FC236}">
                <a16:creationId xmlns:a16="http://schemas.microsoft.com/office/drawing/2014/main" id="{1B38AA17-9DAD-46E1-91E1-55A59F3E4025}"/>
              </a:ext>
            </a:extLst>
          </p:cNvPr>
          <p:cNvSpPr txBox="1"/>
          <p:nvPr/>
        </p:nvSpPr>
        <p:spPr>
          <a:xfrm rot="17649006">
            <a:off x="1091556" y="7323389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48">
            <a:extLst>
              <a:ext uri="{FF2B5EF4-FFF2-40B4-BE49-F238E27FC236}">
                <a16:creationId xmlns:a16="http://schemas.microsoft.com/office/drawing/2014/main" id="{DD643D32-38A0-42CF-B106-509F0C838C42}"/>
              </a:ext>
            </a:extLst>
          </p:cNvPr>
          <p:cNvSpPr txBox="1"/>
          <p:nvPr/>
        </p:nvSpPr>
        <p:spPr>
          <a:xfrm rot="17543011">
            <a:off x="1479479" y="7356001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6">
            <a:extLst>
              <a:ext uri="{FF2B5EF4-FFF2-40B4-BE49-F238E27FC236}">
                <a16:creationId xmlns:a16="http://schemas.microsoft.com/office/drawing/2014/main" id="{CAA46CB2-F6D9-483F-9C54-E159D6B8EDD2}"/>
              </a:ext>
            </a:extLst>
          </p:cNvPr>
          <p:cNvSpPr txBox="1"/>
          <p:nvPr/>
        </p:nvSpPr>
        <p:spPr>
          <a:xfrm rot="17600120">
            <a:off x="1727699" y="7313730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">
            <a:extLst>
              <a:ext uri="{FF2B5EF4-FFF2-40B4-BE49-F238E27FC236}">
                <a16:creationId xmlns:a16="http://schemas.microsoft.com/office/drawing/2014/main" id="{C63CA5F1-C787-4219-9FBC-161B35A25D46}"/>
              </a:ext>
            </a:extLst>
          </p:cNvPr>
          <p:cNvSpPr txBox="1"/>
          <p:nvPr/>
        </p:nvSpPr>
        <p:spPr>
          <a:xfrm rot="17649006">
            <a:off x="1558873" y="7328277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48">
            <a:extLst>
              <a:ext uri="{FF2B5EF4-FFF2-40B4-BE49-F238E27FC236}">
                <a16:creationId xmlns:a16="http://schemas.microsoft.com/office/drawing/2014/main" id="{6C0821D2-E420-4C47-A2F3-3585678AACB3}"/>
              </a:ext>
            </a:extLst>
          </p:cNvPr>
          <p:cNvSpPr txBox="1"/>
          <p:nvPr/>
        </p:nvSpPr>
        <p:spPr>
          <a:xfrm rot="17543011">
            <a:off x="1946796" y="7360889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6">
            <a:extLst>
              <a:ext uri="{FF2B5EF4-FFF2-40B4-BE49-F238E27FC236}">
                <a16:creationId xmlns:a16="http://schemas.microsoft.com/office/drawing/2014/main" id="{DF73CFBB-D04A-4842-BB6A-F1F082900E94}"/>
              </a:ext>
            </a:extLst>
          </p:cNvPr>
          <p:cNvSpPr txBox="1"/>
          <p:nvPr/>
        </p:nvSpPr>
        <p:spPr>
          <a:xfrm rot="17600120">
            <a:off x="2148352" y="7317490"/>
            <a:ext cx="536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MT1FL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">
            <a:extLst>
              <a:ext uri="{FF2B5EF4-FFF2-40B4-BE49-F238E27FC236}">
                <a16:creationId xmlns:a16="http://schemas.microsoft.com/office/drawing/2014/main" id="{A6DB8394-4829-4621-B87F-3928842BDCBF}"/>
              </a:ext>
            </a:extLst>
          </p:cNvPr>
          <p:cNvSpPr txBox="1"/>
          <p:nvPr/>
        </p:nvSpPr>
        <p:spPr>
          <a:xfrm rot="17649006">
            <a:off x="2018941" y="7316271"/>
            <a:ext cx="545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MT1EA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48">
            <a:extLst>
              <a:ext uri="{FF2B5EF4-FFF2-40B4-BE49-F238E27FC236}">
                <a16:creationId xmlns:a16="http://schemas.microsoft.com/office/drawing/2014/main" id="{3D318065-453F-4A9C-B5A5-26F22BF95CE8}"/>
              </a:ext>
            </a:extLst>
          </p:cNvPr>
          <p:cNvSpPr txBox="1"/>
          <p:nvPr/>
        </p:nvSpPr>
        <p:spPr>
          <a:xfrm rot="17543011">
            <a:off x="2335917" y="7380415"/>
            <a:ext cx="3974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909EB532-EB0E-4239-8FBB-256D986F8620}"/>
              </a:ext>
            </a:extLst>
          </p:cNvPr>
          <p:cNvSpPr txBox="1"/>
          <p:nvPr/>
        </p:nvSpPr>
        <p:spPr>
          <a:xfrm>
            <a:off x="1645159" y="8060098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A70314A-28C3-438E-9387-447E9283DF41}"/>
              </a:ext>
            </a:extLst>
          </p:cNvPr>
          <p:cNvCxnSpPr/>
          <p:nvPr/>
        </p:nvCxnSpPr>
        <p:spPr>
          <a:xfrm>
            <a:off x="1331918" y="8015744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EDC449B-514F-438C-9ACE-BBF63F000F19}"/>
              </a:ext>
            </a:extLst>
          </p:cNvPr>
          <p:cNvCxnSpPr/>
          <p:nvPr/>
        </p:nvCxnSpPr>
        <p:spPr>
          <a:xfrm>
            <a:off x="1742104" y="8089317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F573B377-3CF1-4C3F-A8E6-333AE45C91EE}"/>
              </a:ext>
            </a:extLst>
          </p:cNvPr>
          <p:cNvCxnSpPr/>
          <p:nvPr/>
        </p:nvCxnSpPr>
        <p:spPr>
          <a:xfrm>
            <a:off x="2208608" y="8015744"/>
            <a:ext cx="3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179F5FE4-1583-45FA-BD49-5F6579FB4726}"/>
              </a:ext>
            </a:extLst>
          </p:cNvPr>
          <p:cNvSpPr txBox="1"/>
          <p:nvPr/>
        </p:nvSpPr>
        <p:spPr>
          <a:xfrm>
            <a:off x="2164440" y="7986304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333959F4-620B-46D2-82A9-86641D232D18}"/>
              </a:ext>
            </a:extLst>
          </p:cNvPr>
          <p:cNvSpPr txBox="1"/>
          <p:nvPr/>
        </p:nvSpPr>
        <p:spPr>
          <a:xfrm>
            <a:off x="1228009" y="7978959"/>
            <a:ext cx="79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60mins</a:t>
            </a:r>
          </a:p>
        </p:txBody>
      </p:sp>
    </p:spTree>
    <p:extLst>
      <p:ext uri="{BB962C8B-B14F-4D97-AF65-F5344CB8AC3E}">
        <p14:creationId xmlns:p14="http://schemas.microsoft.com/office/powerpoint/2010/main" val="239533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11FF12-17A3-46A6-8DBE-86D8C438DE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" t="-3729" r="913" b="-6997"/>
          <a:stretch/>
        </p:blipFill>
        <p:spPr>
          <a:xfrm flipH="1">
            <a:off x="1356795" y="4054022"/>
            <a:ext cx="2304256" cy="1924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72">
            <a:extLst>
              <a:ext uri="{FF2B5EF4-FFF2-40B4-BE49-F238E27FC236}">
                <a16:creationId xmlns:a16="http://schemas.microsoft.com/office/drawing/2014/main" id="{F6BA988F-DCDE-4542-8A04-BB28319EB4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45" t="1170" r="262" b="-166"/>
          <a:stretch/>
        </p:blipFill>
        <p:spPr>
          <a:xfrm flipH="1">
            <a:off x="4183474" y="4111777"/>
            <a:ext cx="2211907" cy="1682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73">
            <a:extLst>
              <a:ext uri="{FF2B5EF4-FFF2-40B4-BE49-F238E27FC236}">
                <a16:creationId xmlns:a16="http://schemas.microsoft.com/office/drawing/2014/main" id="{5A291AE0-FB8F-4372-ABAE-8687C11AC2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3" t="-1280" r="-1879" b="-2717"/>
          <a:stretch/>
        </p:blipFill>
        <p:spPr>
          <a:xfrm flipH="1">
            <a:off x="1058519" y="1675131"/>
            <a:ext cx="2602532" cy="20167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71">
            <a:extLst>
              <a:ext uri="{FF2B5EF4-FFF2-40B4-BE49-F238E27FC236}">
                <a16:creationId xmlns:a16="http://schemas.microsoft.com/office/drawing/2014/main" id="{1ACB87CC-F071-4A7B-8DD2-03855654E6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" t="-801" r="-617" b="-7132"/>
          <a:stretch/>
        </p:blipFill>
        <p:spPr>
          <a:xfrm flipH="1">
            <a:off x="4055449" y="1857300"/>
            <a:ext cx="2304256" cy="18345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E839FB-6519-45F8-906E-01098E0BA1CF}"/>
              </a:ext>
            </a:extLst>
          </p:cNvPr>
          <p:cNvSpPr txBox="1"/>
          <p:nvPr/>
        </p:nvSpPr>
        <p:spPr>
          <a:xfrm flipH="1">
            <a:off x="269624" y="439424"/>
            <a:ext cx="114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</a:t>
            </a:r>
            <a:endParaRPr lang="en-HK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7B6D1-D26E-4177-B167-3FD3FDF4CF71}"/>
              </a:ext>
            </a:extLst>
          </p:cNvPr>
          <p:cNvSpPr txBox="1"/>
          <p:nvPr/>
        </p:nvSpPr>
        <p:spPr>
          <a:xfrm>
            <a:off x="55179" y="2452654"/>
            <a:ext cx="11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phospho-</a:t>
            </a:r>
          </a:p>
          <a:p>
            <a:pPr algn="ctr"/>
            <a:r>
              <a:rPr lang="en-HK" sz="1200" dirty="0" err="1"/>
              <a:t>Creb</a:t>
            </a:r>
            <a:endParaRPr lang="en-HK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9EAD94-752B-41E9-BE8C-C8BC7CAD9D0C}"/>
              </a:ext>
            </a:extLst>
          </p:cNvPr>
          <p:cNvSpPr txBox="1"/>
          <p:nvPr/>
        </p:nvSpPr>
        <p:spPr>
          <a:xfrm>
            <a:off x="3426771" y="2621650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t-</a:t>
            </a:r>
            <a:r>
              <a:rPr lang="en-HK" sz="1200" dirty="0" err="1"/>
              <a:t>Creb</a:t>
            </a:r>
            <a:endParaRPr lang="en-HK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D2EF41-F3AD-4D66-8175-B95FCF4DF92C}"/>
              </a:ext>
            </a:extLst>
          </p:cNvPr>
          <p:cNvSpPr txBox="1"/>
          <p:nvPr/>
        </p:nvSpPr>
        <p:spPr>
          <a:xfrm>
            <a:off x="269624" y="4558217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MMP14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9BFA64-C9EF-4365-967D-65DF30CCADDC}"/>
              </a:ext>
            </a:extLst>
          </p:cNvPr>
          <p:cNvSpPr txBox="1"/>
          <p:nvPr/>
        </p:nvSpPr>
        <p:spPr>
          <a:xfrm>
            <a:off x="3386506" y="4814500"/>
            <a:ext cx="112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K" sz="1200" dirty="0"/>
              <a:t>tubulin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0866D7-1B42-4977-930C-3F8B0009DA9B}"/>
              </a:ext>
            </a:extLst>
          </p:cNvPr>
          <p:cNvSpPr txBox="1"/>
          <p:nvPr/>
        </p:nvSpPr>
        <p:spPr>
          <a:xfrm rot="17936464">
            <a:off x="1681730" y="1379073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3C8C06-D047-4D4D-AF24-261B05695C5E}"/>
              </a:ext>
            </a:extLst>
          </p:cNvPr>
          <p:cNvSpPr txBox="1"/>
          <p:nvPr/>
        </p:nvSpPr>
        <p:spPr>
          <a:xfrm rot="17958854">
            <a:off x="2118997" y="1411483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446667-B6C8-496C-B1BF-0F3D6DD7A70F}"/>
              </a:ext>
            </a:extLst>
          </p:cNvPr>
          <p:cNvSpPr txBox="1"/>
          <p:nvPr/>
        </p:nvSpPr>
        <p:spPr>
          <a:xfrm rot="17936464">
            <a:off x="1484531" y="1379073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3E6CD-DEEC-4C44-BFBE-AACEF9469C1A}"/>
              </a:ext>
            </a:extLst>
          </p:cNvPr>
          <p:cNvSpPr txBox="1"/>
          <p:nvPr/>
        </p:nvSpPr>
        <p:spPr>
          <a:xfrm rot="17958854">
            <a:off x="1934750" y="1411484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920633-2033-43F5-84F0-0A50D832FF7D}"/>
              </a:ext>
            </a:extLst>
          </p:cNvPr>
          <p:cNvSpPr txBox="1"/>
          <p:nvPr/>
        </p:nvSpPr>
        <p:spPr>
          <a:xfrm flipH="1">
            <a:off x="1610851" y="1993433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1246A0-BB6E-489C-A0D7-E3CC0538017C}"/>
              </a:ext>
            </a:extLst>
          </p:cNvPr>
          <p:cNvSpPr txBox="1"/>
          <p:nvPr/>
        </p:nvSpPr>
        <p:spPr>
          <a:xfrm flipH="1">
            <a:off x="2043653" y="2000678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F77447-5533-4508-B069-C3ADBDA64C27}"/>
              </a:ext>
            </a:extLst>
          </p:cNvPr>
          <p:cNvSpPr txBox="1"/>
          <p:nvPr/>
        </p:nvSpPr>
        <p:spPr>
          <a:xfrm flipH="1">
            <a:off x="1793219" y="1863076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A32B54-F486-4D67-8B7F-2A0762119DCC}"/>
              </a:ext>
            </a:extLst>
          </p:cNvPr>
          <p:cNvSpPr txBox="1"/>
          <p:nvPr/>
        </p:nvSpPr>
        <p:spPr>
          <a:xfrm flipH="1">
            <a:off x="2189725" y="1875529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44A8AE-5FDA-47A8-BAA2-3A7C08751152}"/>
              </a:ext>
            </a:extLst>
          </p:cNvPr>
          <p:cNvSpPr txBox="1"/>
          <p:nvPr/>
        </p:nvSpPr>
        <p:spPr>
          <a:xfrm rot="17936464">
            <a:off x="1609426" y="3704112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C20B29-49FE-4ED5-A2B7-9A89B20D6498}"/>
              </a:ext>
            </a:extLst>
          </p:cNvPr>
          <p:cNvSpPr txBox="1"/>
          <p:nvPr/>
        </p:nvSpPr>
        <p:spPr>
          <a:xfrm rot="17958854">
            <a:off x="2046693" y="3736522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AC9291-0A7B-47DC-9848-67BC541193CC}"/>
              </a:ext>
            </a:extLst>
          </p:cNvPr>
          <p:cNvSpPr txBox="1"/>
          <p:nvPr/>
        </p:nvSpPr>
        <p:spPr>
          <a:xfrm rot="17936464">
            <a:off x="1412227" y="3704112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75D094-0844-47F4-B068-41E7E5BA904B}"/>
              </a:ext>
            </a:extLst>
          </p:cNvPr>
          <p:cNvSpPr txBox="1"/>
          <p:nvPr/>
        </p:nvSpPr>
        <p:spPr>
          <a:xfrm rot="17958854">
            <a:off x="1862446" y="3736523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1057D9-D512-42D7-96DC-7F2BE5BC51EF}"/>
              </a:ext>
            </a:extLst>
          </p:cNvPr>
          <p:cNvSpPr txBox="1"/>
          <p:nvPr/>
        </p:nvSpPr>
        <p:spPr>
          <a:xfrm flipH="1">
            <a:off x="1486088" y="4318472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E19EE7-025B-48F3-BBA8-457B6784117D}"/>
              </a:ext>
            </a:extLst>
          </p:cNvPr>
          <p:cNvSpPr txBox="1"/>
          <p:nvPr/>
        </p:nvSpPr>
        <p:spPr>
          <a:xfrm flipH="1">
            <a:off x="1971349" y="4325717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3B05F0-DF91-43E4-ACA6-77865059C6C0}"/>
              </a:ext>
            </a:extLst>
          </p:cNvPr>
          <p:cNvSpPr txBox="1"/>
          <p:nvPr/>
        </p:nvSpPr>
        <p:spPr>
          <a:xfrm flipH="1">
            <a:off x="1720915" y="4188115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92BC29-AF17-4BC0-BB4C-C2E9F47332D8}"/>
              </a:ext>
            </a:extLst>
          </p:cNvPr>
          <p:cNvSpPr txBox="1"/>
          <p:nvPr/>
        </p:nvSpPr>
        <p:spPr>
          <a:xfrm flipH="1">
            <a:off x="2139259" y="4182339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294B6D-B484-4EC0-9AD1-EB6B1E1A98AE}"/>
              </a:ext>
            </a:extLst>
          </p:cNvPr>
          <p:cNvSpPr txBox="1"/>
          <p:nvPr/>
        </p:nvSpPr>
        <p:spPr>
          <a:xfrm rot="17936464">
            <a:off x="4804876" y="1627070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D4B38A3-A487-444F-A82E-1A59836EFD9A}"/>
              </a:ext>
            </a:extLst>
          </p:cNvPr>
          <p:cNvSpPr txBox="1"/>
          <p:nvPr/>
        </p:nvSpPr>
        <p:spPr>
          <a:xfrm rot="17958854">
            <a:off x="5242143" y="1659480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F88474D-FC0B-41A3-A72C-BBDC8216AB0F}"/>
              </a:ext>
            </a:extLst>
          </p:cNvPr>
          <p:cNvSpPr txBox="1"/>
          <p:nvPr/>
        </p:nvSpPr>
        <p:spPr>
          <a:xfrm rot="17936464">
            <a:off x="4607677" y="1627070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EC1EED-6E98-44A0-A9A1-19A2978E7CFC}"/>
              </a:ext>
            </a:extLst>
          </p:cNvPr>
          <p:cNvSpPr txBox="1"/>
          <p:nvPr/>
        </p:nvSpPr>
        <p:spPr>
          <a:xfrm rot="17958854">
            <a:off x="5057896" y="1659481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930A595-BC5C-4757-BD07-9BB0332BBFF9}"/>
              </a:ext>
            </a:extLst>
          </p:cNvPr>
          <p:cNvSpPr txBox="1"/>
          <p:nvPr/>
        </p:nvSpPr>
        <p:spPr>
          <a:xfrm flipH="1">
            <a:off x="4681538" y="2241430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14630A-510A-4EAD-967C-8E227F2B0289}"/>
              </a:ext>
            </a:extLst>
          </p:cNvPr>
          <p:cNvSpPr txBox="1"/>
          <p:nvPr/>
        </p:nvSpPr>
        <p:spPr>
          <a:xfrm flipH="1">
            <a:off x="5166799" y="2248675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199EFFC-D898-4B9F-89E3-72C13E7EC5F5}"/>
              </a:ext>
            </a:extLst>
          </p:cNvPr>
          <p:cNvSpPr txBox="1"/>
          <p:nvPr/>
        </p:nvSpPr>
        <p:spPr>
          <a:xfrm flipH="1">
            <a:off x="4916365" y="2111073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1EE9D07-906E-478D-A33F-7891D657440B}"/>
              </a:ext>
            </a:extLst>
          </p:cNvPr>
          <p:cNvSpPr txBox="1"/>
          <p:nvPr/>
        </p:nvSpPr>
        <p:spPr>
          <a:xfrm flipH="1">
            <a:off x="5334709" y="2105297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5F1FDC-B61E-495C-AE2E-9D0AECF7030D}"/>
              </a:ext>
            </a:extLst>
          </p:cNvPr>
          <p:cNvSpPr txBox="1"/>
          <p:nvPr/>
        </p:nvSpPr>
        <p:spPr>
          <a:xfrm rot="17936464">
            <a:off x="4673459" y="3943089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AA0C3C2-3228-4F15-9270-D4CC906F3243}"/>
              </a:ext>
            </a:extLst>
          </p:cNvPr>
          <p:cNvSpPr txBox="1"/>
          <p:nvPr/>
        </p:nvSpPr>
        <p:spPr>
          <a:xfrm rot="17958854">
            <a:off x="5110726" y="3975499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8E0DBF8-90B7-45AF-B098-C1A7E3AFB66F}"/>
              </a:ext>
            </a:extLst>
          </p:cNvPr>
          <p:cNvSpPr txBox="1"/>
          <p:nvPr/>
        </p:nvSpPr>
        <p:spPr>
          <a:xfrm rot="17936464">
            <a:off x="4476260" y="3943089"/>
            <a:ext cx="103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Mmp14+/+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17E705B-BCB6-4C14-A7C1-CDB8DFFAE5EA}"/>
              </a:ext>
            </a:extLst>
          </p:cNvPr>
          <p:cNvSpPr txBox="1"/>
          <p:nvPr/>
        </p:nvSpPr>
        <p:spPr>
          <a:xfrm rot="17958854">
            <a:off x="4926479" y="3975500"/>
            <a:ext cx="10000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Mmp14-/-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0600017-E092-44B9-B62A-5B5971CB6AC2}"/>
              </a:ext>
            </a:extLst>
          </p:cNvPr>
          <p:cNvSpPr txBox="1"/>
          <p:nvPr/>
        </p:nvSpPr>
        <p:spPr>
          <a:xfrm flipH="1">
            <a:off x="4550121" y="4557449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EF41B75-E090-4827-8202-3738657A06EB}"/>
              </a:ext>
            </a:extLst>
          </p:cNvPr>
          <p:cNvSpPr txBox="1"/>
          <p:nvPr/>
        </p:nvSpPr>
        <p:spPr>
          <a:xfrm flipH="1">
            <a:off x="5035382" y="4564694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0mins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AA16C69-CF4F-4FC1-93D0-27011339E28F}"/>
              </a:ext>
            </a:extLst>
          </p:cNvPr>
          <p:cNvSpPr txBox="1"/>
          <p:nvPr/>
        </p:nvSpPr>
        <p:spPr>
          <a:xfrm flipH="1">
            <a:off x="4784948" y="4427092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70BD58-0F80-4CB4-91EF-E1CA94301BB3}"/>
              </a:ext>
            </a:extLst>
          </p:cNvPr>
          <p:cNvSpPr txBox="1"/>
          <p:nvPr/>
        </p:nvSpPr>
        <p:spPr>
          <a:xfrm flipH="1">
            <a:off x="5203292" y="4421316"/>
            <a:ext cx="561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000" dirty="0"/>
              <a:t>30mins</a:t>
            </a:r>
          </a:p>
        </p:txBody>
      </p:sp>
    </p:spTree>
    <p:extLst>
      <p:ext uri="{BB962C8B-B14F-4D97-AF65-F5344CB8AC3E}">
        <p14:creationId xmlns:p14="http://schemas.microsoft.com/office/powerpoint/2010/main" val="73006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 descr="A picture containing slope&#10;&#10;Description automatically generated">
            <a:extLst>
              <a:ext uri="{FF2B5EF4-FFF2-40B4-BE49-F238E27FC236}">
                <a16:creationId xmlns:a16="http://schemas.microsoft.com/office/drawing/2014/main" id="{6C261BA6-5B1E-4D6B-8D15-349693FB40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751" y="4243933"/>
            <a:ext cx="1928294" cy="144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867796B1-DBCF-4C33-9681-5C65D6B428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53" y="2526297"/>
            <a:ext cx="1928294" cy="1440000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73B6F8EF-499C-4D63-B89E-C7CB9F10C617}"/>
              </a:ext>
            </a:extLst>
          </p:cNvPr>
          <p:cNvSpPr txBox="1"/>
          <p:nvPr/>
        </p:nvSpPr>
        <p:spPr>
          <a:xfrm flipH="1">
            <a:off x="118736" y="238374"/>
            <a:ext cx="322649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ea typeface="等线 Light" panose="02010600030101010101" pitchFamily="2" charset="-122"/>
                <a:cs typeface="Arial" panose="020B0604020202020204" pitchFamily="34" charset="0"/>
              </a:rPr>
              <a:t>Figure 4—figure </a:t>
            </a:r>
            <a:r>
              <a:rPr lang="fr-FR" sz="1800" kern="1200" dirty="0" err="1">
                <a:solidFill>
                  <a:srgbClr val="000000"/>
                </a:solidFill>
                <a:effectLst/>
                <a:ea typeface="等线 Light" panose="02010600030101010101" pitchFamily="2" charset="-122"/>
                <a:cs typeface="Arial" panose="020B0604020202020204" pitchFamily="34" charset="0"/>
              </a:rPr>
              <a:t>supplement</a:t>
            </a:r>
            <a:r>
              <a:rPr lang="fr-FR" sz="1800" kern="1200" dirty="0">
                <a:solidFill>
                  <a:srgbClr val="000000"/>
                </a:solidFill>
                <a:effectLst/>
                <a:ea typeface="等线 Light" panose="02010600030101010101" pitchFamily="2" charset="-122"/>
                <a:cs typeface="Arial" panose="020B0604020202020204" pitchFamily="34" charset="0"/>
              </a:rPr>
              <a:t> 1</a:t>
            </a:r>
            <a:endParaRPr lang="zh-CN" sz="1800" dirty="0">
              <a:effectLst/>
              <a:ea typeface="PMingLiU" panose="02020500000000000000" pitchFamily="18" charset="-120"/>
              <a:cs typeface="Arial" panose="020B0604020202020204" pitchFamily="34" charset="0"/>
            </a:endParaRPr>
          </a:p>
        </p:txBody>
      </p:sp>
      <p:sp>
        <p:nvSpPr>
          <p:cNvPr id="93" name="TextBox 15">
            <a:extLst>
              <a:ext uri="{FF2B5EF4-FFF2-40B4-BE49-F238E27FC236}">
                <a16:creationId xmlns:a16="http://schemas.microsoft.com/office/drawing/2014/main" id="{4E1EDAF5-62E7-4D9E-BF32-4B98A806F00C}"/>
              </a:ext>
            </a:extLst>
          </p:cNvPr>
          <p:cNvSpPr txBox="1"/>
          <p:nvPr/>
        </p:nvSpPr>
        <p:spPr>
          <a:xfrm>
            <a:off x="3010001" y="2172035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B2F0D4B-EE5C-489E-B6D0-1FCAB71B27B6}"/>
              </a:ext>
            </a:extLst>
          </p:cNvPr>
          <p:cNvCxnSpPr>
            <a:cxnSpLocks/>
          </p:cNvCxnSpPr>
          <p:nvPr/>
        </p:nvCxnSpPr>
        <p:spPr>
          <a:xfrm>
            <a:off x="3021102" y="2419666"/>
            <a:ext cx="50829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6EE85FD3-F583-4506-99CB-4906C71FBB81}"/>
              </a:ext>
            </a:extLst>
          </p:cNvPr>
          <p:cNvSpPr/>
          <p:nvPr/>
        </p:nvSpPr>
        <p:spPr>
          <a:xfrm>
            <a:off x="3010001" y="2966428"/>
            <a:ext cx="640840" cy="6024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96" name="文本框 79">
            <a:extLst>
              <a:ext uri="{FF2B5EF4-FFF2-40B4-BE49-F238E27FC236}">
                <a16:creationId xmlns:a16="http://schemas.microsoft.com/office/drawing/2014/main" id="{44DBC3CF-650A-4AC0-98E2-48E6A55BF35D}"/>
              </a:ext>
            </a:extLst>
          </p:cNvPr>
          <p:cNvSpPr txBox="1"/>
          <p:nvPr/>
        </p:nvSpPr>
        <p:spPr>
          <a:xfrm rot="17747829">
            <a:off x="3282550" y="2506598"/>
            <a:ext cx="8862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80">
            <a:extLst>
              <a:ext uri="{FF2B5EF4-FFF2-40B4-BE49-F238E27FC236}">
                <a16:creationId xmlns:a16="http://schemas.microsoft.com/office/drawing/2014/main" id="{195E86A0-E7E2-4B87-84D8-134DB0D8D4A1}"/>
              </a:ext>
            </a:extLst>
          </p:cNvPr>
          <p:cNvSpPr txBox="1"/>
          <p:nvPr/>
        </p:nvSpPr>
        <p:spPr>
          <a:xfrm rot="17747829">
            <a:off x="3139186" y="2594674"/>
            <a:ext cx="725770" cy="190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MMP14(150ng)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本框 81">
            <a:extLst>
              <a:ext uri="{FF2B5EF4-FFF2-40B4-BE49-F238E27FC236}">
                <a16:creationId xmlns:a16="http://schemas.microsoft.com/office/drawing/2014/main" id="{8A759C4C-2C65-4663-B18A-D31B251BB878}"/>
              </a:ext>
            </a:extLst>
          </p:cNvPr>
          <p:cNvSpPr txBox="1"/>
          <p:nvPr/>
        </p:nvSpPr>
        <p:spPr>
          <a:xfrm rot="17747829">
            <a:off x="3025009" y="2569373"/>
            <a:ext cx="771501" cy="19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MMP14(250ng)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文本框 82">
            <a:extLst>
              <a:ext uri="{FF2B5EF4-FFF2-40B4-BE49-F238E27FC236}">
                <a16:creationId xmlns:a16="http://schemas.microsoft.com/office/drawing/2014/main" id="{62F02693-FF00-4B08-98A2-352996D4C06C}"/>
              </a:ext>
            </a:extLst>
          </p:cNvPr>
          <p:cNvSpPr txBox="1"/>
          <p:nvPr/>
        </p:nvSpPr>
        <p:spPr>
          <a:xfrm rot="17747829">
            <a:off x="2898675" y="2592656"/>
            <a:ext cx="73871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MMP14(350ng)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本框 83">
            <a:extLst>
              <a:ext uri="{FF2B5EF4-FFF2-40B4-BE49-F238E27FC236}">
                <a16:creationId xmlns:a16="http://schemas.microsoft.com/office/drawing/2014/main" id="{9B9DBC2C-FE6F-4295-B6C1-4772D7848444}"/>
              </a:ext>
            </a:extLst>
          </p:cNvPr>
          <p:cNvSpPr txBox="1"/>
          <p:nvPr/>
        </p:nvSpPr>
        <p:spPr>
          <a:xfrm rot="17747829">
            <a:off x="2794062" y="2664231"/>
            <a:ext cx="5872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MMP14(EA)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5">
            <a:extLst>
              <a:ext uri="{FF2B5EF4-FFF2-40B4-BE49-F238E27FC236}">
                <a16:creationId xmlns:a16="http://schemas.microsoft.com/office/drawing/2014/main" id="{716E025A-959F-49E6-8DD0-4FC6843D4611}"/>
              </a:ext>
            </a:extLst>
          </p:cNvPr>
          <p:cNvSpPr txBox="1"/>
          <p:nvPr/>
        </p:nvSpPr>
        <p:spPr>
          <a:xfrm>
            <a:off x="2843331" y="4104158"/>
            <a:ext cx="824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00" dirty="0">
                <a:latin typeface="Arial" panose="020B0604020202020204" pitchFamily="34" charset="0"/>
                <a:cs typeface="Arial" panose="020B0604020202020204" pitchFamily="34" charset="0"/>
              </a:rPr>
              <a:t>PTH1R</a:t>
            </a:r>
            <a:endParaRPr lang="zh-HK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459144B-0473-46C8-A19B-DE4B3ED90D5E}"/>
              </a:ext>
            </a:extLst>
          </p:cNvPr>
          <p:cNvCxnSpPr>
            <a:cxnSpLocks/>
          </p:cNvCxnSpPr>
          <p:nvPr/>
        </p:nvCxnSpPr>
        <p:spPr>
          <a:xfrm>
            <a:off x="2854432" y="4351789"/>
            <a:ext cx="50829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文本框 79">
            <a:extLst>
              <a:ext uri="{FF2B5EF4-FFF2-40B4-BE49-F238E27FC236}">
                <a16:creationId xmlns:a16="http://schemas.microsoft.com/office/drawing/2014/main" id="{6478D88C-7A1E-495E-835A-9EA563165F88}"/>
              </a:ext>
            </a:extLst>
          </p:cNvPr>
          <p:cNvSpPr txBox="1"/>
          <p:nvPr/>
        </p:nvSpPr>
        <p:spPr>
          <a:xfrm rot="17747829">
            <a:off x="3115880" y="4438721"/>
            <a:ext cx="8862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Empty vector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本框 80">
            <a:extLst>
              <a:ext uri="{FF2B5EF4-FFF2-40B4-BE49-F238E27FC236}">
                <a16:creationId xmlns:a16="http://schemas.microsoft.com/office/drawing/2014/main" id="{8F5CAB62-6935-4C72-B035-652157DA9CF9}"/>
              </a:ext>
            </a:extLst>
          </p:cNvPr>
          <p:cNvSpPr txBox="1"/>
          <p:nvPr/>
        </p:nvSpPr>
        <p:spPr>
          <a:xfrm rot="17747829">
            <a:off x="2972516" y="4526797"/>
            <a:ext cx="725770" cy="190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MMP14(150ng)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本框 81">
            <a:extLst>
              <a:ext uri="{FF2B5EF4-FFF2-40B4-BE49-F238E27FC236}">
                <a16:creationId xmlns:a16="http://schemas.microsoft.com/office/drawing/2014/main" id="{CD98F9A1-14BB-46ED-BC05-D816E146F3CA}"/>
              </a:ext>
            </a:extLst>
          </p:cNvPr>
          <p:cNvSpPr txBox="1"/>
          <p:nvPr/>
        </p:nvSpPr>
        <p:spPr>
          <a:xfrm rot="17747829">
            <a:off x="2858339" y="4501496"/>
            <a:ext cx="771501" cy="19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MMP14(250ng)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82">
            <a:extLst>
              <a:ext uri="{FF2B5EF4-FFF2-40B4-BE49-F238E27FC236}">
                <a16:creationId xmlns:a16="http://schemas.microsoft.com/office/drawing/2014/main" id="{DF2B542A-7440-4C3F-B346-55BE7C4A2FCE}"/>
              </a:ext>
            </a:extLst>
          </p:cNvPr>
          <p:cNvSpPr txBox="1"/>
          <p:nvPr/>
        </p:nvSpPr>
        <p:spPr>
          <a:xfrm rot="17747829">
            <a:off x="2732005" y="4524779"/>
            <a:ext cx="73871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MMP14(350ng)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文本框 83">
            <a:extLst>
              <a:ext uri="{FF2B5EF4-FFF2-40B4-BE49-F238E27FC236}">
                <a16:creationId xmlns:a16="http://schemas.microsoft.com/office/drawing/2014/main" id="{5BA5804E-8134-4556-AFDA-152D7116A4AC}"/>
              </a:ext>
            </a:extLst>
          </p:cNvPr>
          <p:cNvSpPr txBox="1"/>
          <p:nvPr/>
        </p:nvSpPr>
        <p:spPr>
          <a:xfrm rot="17747829">
            <a:off x="2627392" y="4596354"/>
            <a:ext cx="58723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rial" panose="020B0604020202020204" pitchFamily="34" charset="0"/>
                <a:cs typeface="Arial" panose="020B0604020202020204" pitchFamily="34" charset="0"/>
              </a:rPr>
              <a:t>MMP14(EA) </a:t>
            </a:r>
            <a:endParaRPr lang="zh-CN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1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201</Words>
  <Application>Microsoft Office PowerPoint</Application>
  <PresentationFormat>A4 Paper (210x297 mm)</PresentationFormat>
  <Paragraphs>151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Tsz Long Chu</dc:creator>
  <cp:lastModifiedBy>Tsz Long Chu</cp:lastModifiedBy>
  <cp:revision>1</cp:revision>
  <dcterms:created xsi:type="dcterms:W3CDTF">2023-01-11T14:56:01Z</dcterms:created>
  <dcterms:modified xsi:type="dcterms:W3CDTF">2023-01-11T15:00:32Z</dcterms:modified>
</cp:coreProperties>
</file>